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16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17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0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75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12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4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38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37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32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21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46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7A49-42B7-4A1A-9292-B685FBEE4E3D}" type="datetimeFigureOut">
              <a:rPr lang="de-DE" smtClean="0"/>
              <a:t>21.03.2019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9DDD-B85F-403E-9A90-0E284E72F2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9259" y="-553065"/>
            <a:ext cx="12192000" cy="74110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München-Exkursion der 4.EM-Klassen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6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danach ging es wieder ab nach Hause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 Namen der 4.EM-Klassen wollen wir uns herzlich bei Herrn </a:t>
            </a:r>
            <a:r>
              <a:rPr lang="de-DE" dirty="0" err="1" smtClean="0"/>
              <a:t>Zehetner</a:t>
            </a:r>
            <a:r>
              <a:rPr lang="de-DE" dirty="0" smtClean="0"/>
              <a:t> und Herrn </a:t>
            </a:r>
            <a:r>
              <a:rPr lang="de-DE" dirty="0" err="1" smtClean="0"/>
              <a:t>Peham</a:t>
            </a:r>
            <a:r>
              <a:rPr lang="de-DE" dirty="0" smtClean="0"/>
              <a:t> bedanken, für die beiden tollen, und gut organisierten Tage in München.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868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855"/>
            <a:ext cx="12192000" cy="91317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Wie alles begann..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Am 19. März um 7:25 versammelten sich 35 aufgeregte Schüler in der Aula der LBS Amstetten und machten sich, als schließlich alle Reisepässe beisammen waren, auf den Weg nach München.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86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U</a:t>
            </a:r>
            <a:r>
              <a:rPr lang="de-DE" dirty="0" smtClean="0"/>
              <a:t>nd dann ging es so weiter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45" y="-382386"/>
            <a:ext cx="5143500" cy="6858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Nach 3 Stunden Fahrt hatten wir dann endlich unser erstes Ziel erreicht- das BMW-Werk in Dingolfing.</a:t>
            </a:r>
          </a:p>
          <a:p>
            <a:pPr marL="0" indent="0">
              <a:buNone/>
            </a:pPr>
            <a:r>
              <a:rPr lang="de-DE" dirty="0" smtClean="0"/>
              <a:t>Dort hatten wir dann eine Führung, welche ca. 2h gedauert hat. Wir hätten euch ja teilhaben lassen, leider ist dort das Fotografieren verboten.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676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</a:t>
            </a:r>
            <a:r>
              <a:rPr lang="de-DE" dirty="0" smtClean="0"/>
              <a:t>is wir schließlich Mittag machten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Was wir in der BMW-Welt in München taten.</a:t>
            </a:r>
          </a:p>
          <a:p>
            <a:pPr marL="0" indent="0">
              <a:buNone/>
            </a:pPr>
            <a:r>
              <a:rPr lang="de-DE" dirty="0" smtClean="0"/>
              <a:t>Hier verweilten wir bis 16:30, dann ging es ab ins Quartier.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571672" y="3244334"/>
            <a:ext cx="30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u="none" strike="noStrike" dirty="0" smtClean="0">
                <a:solidFill>
                  <a:srgbClr val="FFFFFF"/>
                </a:solidFill>
                <a:effectLst/>
                <a:latin typeface="Google Sans"/>
              </a:rPr>
              <a:t>IMG-20190321-WA0022.jpg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2" y="2812572"/>
            <a:ext cx="5076308" cy="38072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90" y="2812571"/>
            <a:ext cx="6768410" cy="38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0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</a:t>
            </a:r>
            <a:r>
              <a:rPr lang="de-DE" dirty="0" smtClean="0"/>
              <a:t>nd anschließend ins Abendprogramm übergingen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3" y="1612062"/>
            <a:ext cx="3263503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03" y="2170906"/>
            <a:ext cx="4067695" cy="30507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72" y="1612062"/>
            <a:ext cx="3718706" cy="44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86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301" y="0"/>
            <a:ext cx="13509567" cy="88322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 2.Tag</a:t>
            </a: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Am 2. Tag fuhren wir nach dem Frühstück, also um 9:30, mit unserem Bus zur Flugwerft </a:t>
            </a:r>
            <a:r>
              <a:rPr lang="de-DE" dirty="0" err="1" smtClean="0">
                <a:solidFill>
                  <a:schemeClr val="bg1"/>
                </a:solidFill>
              </a:rPr>
              <a:t>Schleissheim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1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Auch hier hatten wir eine Führung…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…und lernten viele spannende Dinge über die Fluggeschichte </a:t>
            </a:r>
            <a:r>
              <a:rPr lang="de-DE" dirty="0" smtClean="0">
                <a:sym typeface="Wingdings" panose="05000000000000000000" pitchFamily="2" charset="2"/>
              </a:rPr>
              <a:t>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4" y="2452253"/>
            <a:ext cx="5231476" cy="39236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56" y="2356657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2286000"/>
            <a:ext cx="15240000" cy="1143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Nun ging es zum letzten Punkt der Reise…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…und das war die Allianz-Arena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07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8" y="0"/>
            <a:ext cx="12336087" cy="925206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wir uns natürlich auch ganz genau ansahen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4" y="4717472"/>
            <a:ext cx="2854038" cy="21405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97" y="4375135"/>
            <a:ext cx="3177481" cy="23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8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Breitbild</PresentationFormat>
  <Paragraphs>20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Wingdings</vt:lpstr>
      <vt:lpstr>Office</vt:lpstr>
      <vt:lpstr>München-Exkursion der 4.EM-Klassen</vt:lpstr>
      <vt:lpstr>Wie alles begann..</vt:lpstr>
      <vt:lpstr>Und dann ging es so weiter</vt:lpstr>
      <vt:lpstr>Bis wir schließlich Mittag machten</vt:lpstr>
      <vt:lpstr>Und anschließend ins Abendprogramm übergingen </vt:lpstr>
      <vt:lpstr>Der 2.Tag</vt:lpstr>
      <vt:lpstr>Auch hier hatten wir eine Führung…</vt:lpstr>
      <vt:lpstr>Nun ging es zum letzten Punkt der Reise…</vt:lpstr>
      <vt:lpstr>Was wir uns natürlich auch ganz genau ansahen </vt:lpstr>
      <vt:lpstr>Und danach ging es wieder ab nach Hause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München-Exkursion der 4.EM-Klassen</dc:title>
  <dc:creator>4EM2.2</dc:creator>
  <cp:lastModifiedBy>4EM2.2</cp:lastModifiedBy>
  <cp:revision>8</cp:revision>
  <dcterms:created xsi:type="dcterms:W3CDTF">2019-03-21T17:09:02Z</dcterms:created>
  <dcterms:modified xsi:type="dcterms:W3CDTF">2019-03-21T18:15:17Z</dcterms:modified>
</cp:coreProperties>
</file>